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0"/>
  </p:notesMasterIdLst>
  <p:sldIdLst>
    <p:sldId id="257" r:id="rId2"/>
    <p:sldId id="258" r:id="rId3"/>
    <p:sldId id="259" r:id="rId4"/>
    <p:sldId id="276" r:id="rId5"/>
    <p:sldId id="260" r:id="rId6"/>
    <p:sldId id="262" r:id="rId7"/>
    <p:sldId id="263" r:id="rId8"/>
    <p:sldId id="275" r:id="rId9"/>
    <p:sldId id="264" r:id="rId10"/>
    <p:sldId id="265" r:id="rId11"/>
    <p:sldId id="266" r:id="rId12"/>
    <p:sldId id="267" r:id="rId13"/>
    <p:sldId id="268" r:id="rId14"/>
    <p:sldId id="271" r:id="rId15"/>
    <p:sldId id="278" r:id="rId16"/>
    <p:sldId id="277" r:id="rId17"/>
    <p:sldId id="272" r:id="rId18"/>
    <p:sldId id="273" r:id="rId1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21CDD-57B6-46D3-9E52-C9117603731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525AFC-2BFC-488D-B006-3BDC1C981A4D}">
      <dgm:prSet/>
      <dgm:spPr/>
      <dgm:t>
        <a:bodyPr/>
        <a:lstStyle/>
        <a:p>
          <a:r>
            <a:rPr lang="en-US" dirty="0"/>
            <a:t>In Plant Training for students to enrich their knowledge on Software ,Hardware and Networking.</a:t>
          </a:r>
        </a:p>
      </dgm:t>
    </dgm:pt>
    <dgm:pt modelId="{3965DC78-1463-477C-ACA4-47D4569121E5}" type="parTrans" cxnId="{5CFDD941-518A-4DA8-9781-BE2C3776E075}">
      <dgm:prSet/>
      <dgm:spPr/>
      <dgm:t>
        <a:bodyPr/>
        <a:lstStyle/>
        <a:p>
          <a:endParaRPr lang="en-US"/>
        </a:p>
      </dgm:t>
    </dgm:pt>
    <dgm:pt modelId="{443C4297-96BD-49A2-8124-7C8DC7CCF37D}" type="sibTrans" cxnId="{5CFDD941-518A-4DA8-9781-BE2C3776E075}">
      <dgm:prSet/>
      <dgm:spPr/>
      <dgm:t>
        <a:bodyPr/>
        <a:lstStyle/>
        <a:p>
          <a:endParaRPr lang="en-US"/>
        </a:p>
      </dgm:t>
    </dgm:pt>
    <dgm:pt modelId="{B610D4CE-6C99-4934-AFC4-B3C0B412F9B5}">
      <dgm:prSet/>
      <dgm:spPr/>
      <dgm:t>
        <a:bodyPr/>
        <a:lstStyle/>
        <a:p>
          <a:r>
            <a:rPr lang="en-US"/>
            <a:t>Provide them exposure in real time Industry Knowledge.</a:t>
          </a:r>
        </a:p>
      </dgm:t>
    </dgm:pt>
    <dgm:pt modelId="{441E41CC-5240-404B-A635-2ACB804FA4B1}" type="parTrans" cxnId="{0A50D6F2-B933-4C5D-A27B-2B686081C80F}">
      <dgm:prSet/>
      <dgm:spPr/>
      <dgm:t>
        <a:bodyPr/>
        <a:lstStyle/>
        <a:p>
          <a:endParaRPr lang="en-US"/>
        </a:p>
      </dgm:t>
    </dgm:pt>
    <dgm:pt modelId="{8CC42317-EB9F-45F7-8FE5-1D31C2F24556}" type="sibTrans" cxnId="{0A50D6F2-B933-4C5D-A27B-2B686081C80F}">
      <dgm:prSet/>
      <dgm:spPr/>
      <dgm:t>
        <a:bodyPr/>
        <a:lstStyle/>
        <a:p>
          <a:endParaRPr lang="en-US"/>
        </a:p>
      </dgm:t>
    </dgm:pt>
    <dgm:pt modelId="{EE93E8F3-689E-4A9D-99D3-6256F0A61E22}">
      <dgm:prSet/>
      <dgm:spPr/>
      <dgm:t>
        <a:bodyPr/>
        <a:lstStyle/>
        <a:p>
          <a:r>
            <a:rPr lang="en-US"/>
            <a:t>Trainers are delivering a relevant and guided learning skill that combines Lecture and practice to deliver what you need to know about a product or technology.</a:t>
          </a:r>
        </a:p>
      </dgm:t>
    </dgm:pt>
    <dgm:pt modelId="{3FFBDD2A-3F4B-44DD-B587-38963AD98560}" type="parTrans" cxnId="{20179997-225E-4C1A-9F28-21C16DA3C1FA}">
      <dgm:prSet/>
      <dgm:spPr/>
      <dgm:t>
        <a:bodyPr/>
        <a:lstStyle/>
        <a:p>
          <a:endParaRPr lang="en-US"/>
        </a:p>
      </dgm:t>
    </dgm:pt>
    <dgm:pt modelId="{21B0703D-6267-404D-A040-091B450450C4}" type="sibTrans" cxnId="{20179997-225E-4C1A-9F28-21C16DA3C1FA}">
      <dgm:prSet/>
      <dgm:spPr/>
      <dgm:t>
        <a:bodyPr/>
        <a:lstStyle/>
        <a:p>
          <a:endParaRPr lang="en-US"/>
        </a:p>
      </dgm:t>
    </dgm:pt>
    <dgm:pt modelId="{D150C2FD-0E4E-4697-B3BD-A8449D7E8A1D}" type="pres">
      <dgm:prSet presAssocID="{35D21CDD-57B6-46D3-9E52-C911760373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324559-634D-466B-A187-E9D013BBF3B3}" type="pres">
      <dgm:prSet presAssocID="{B8525AFC-2BFC-488D-B006-3BDC1C981A4D}" presName="hierRoot1" presStyleCnt="0"/>
      <dgm:spPr/>
    </dgm:pt>
    <dgm:pt modelId="{950A73B8-F15F-45D4-B41A-65A2687568F7}" type="pres">
      <dgm:prSet presAssocID="{B8525AFC-2BFC-488D-B006-3BDC1C981A4D}" presName="composite" presStyleCnt="0"/>
      <dgm:spPr/>
    </dgm:pt>
    <dgm:pt modelId="{5FDD7CA1-00F4-40A0-9EC6-381709EA4765}" type="pres">
      <dgm:prSet presAssocID="{B8525AFC-2BFC-488D-B006-3BDC1C981A4D}" presName="background" presStyleLbl="node0" presStyleIdx="0" presStyleCnt="3"/>
      <dgm:spPr/>
    </dgm:pt>
    <dgm:pt modelId="{69F349EB-241C-4FA3-88C2-706D8CA7C8BB}" type="pres">
      <dgm:prSet presAssocID="{B8525AFC-2BFC-488D-B006-3BDC1C981A4D}" presName="text" presStyleLbl="fgAcc0" presStyleIdx="0" presStyleCnt="3">
        <dgm:presLayoutVars>
          <dgm:chPref val="3"/>
        </dgm:presLayoutVars>
      </dgm:prSet>
      <dgm:spPr/>
    </dgm:pt>
    <dgm:pt modelId="{7FB034E1-F77C-4EA1-B1CC-8D1A3E3A124C}" type="pres">
      <dgm:prSet presAssocID="{B8525AFC-2BFC-488D-B006-3BDC1C981A4D}" presName="hierChild2" presStyleCnt="0"/>
      <dgm:spPr/>
    </dgm:pt>
    <dgm:pt modelId="{7FB7B8FB-4923-467A-9361-742FC3FD2064}" type="pres">
      <dgm:prSet presAssocID="{B610D4CE-6C99-4934-AFC4-B3C0B412F9B5}" presName="hierRoot1" presStyleCnt="0"/>
      <dgm:spPr/>
    </dgm:pt>
    <dgm:pt modelId="{CFC66323-A085-4617-AE72-C773D143A2BB}" type="pres">
      <dgm:prSet presAssocID="{B610D4CE-6C99-4934-AFC4-B3C0B412F9B5}" presName="composite" presStyleCnt="0"/>
      <dgm:spPr/>
    </dgm:pt>
    <dgm:pt modelId="{E7A041B0-0213-4DC6-8F76-247CADBBD163}" type="pres">
      <dgm:prSet presAssocID="{B610D4CE-6C99-4934-AFC4-B3C0B412F9B5}" presName="background" presStyleLbl="node0" presStyleIdx="1" presStyleCnt="3"/>
      <dgm:spPr/>
    </dgm:pt>
    <dgm:pt modelId="{0C7AA890-80A3-44BB-A952-2045A694CED8}" type="pres">
      <dgm:prSet presAssocID="{B610D4CE-6C99-4934-AFC4-B3C0B412F9B5}" presName="text" presStyleLbl="fgAcc0" presStyleIdx="1" presStyleCnt="3">
        <dgm:presLayoutVars>
          <dgm:chPref val="3"/>
        </dgm:presLayoutVars>
      </dgm:prSet>
      <dgm:spPr/>
    </dgm:pt>
    <dgm:pt modelId="{46E4B373-F0B0-4776-A4C7-71DE69DF3284}" type="pres">
      <dgm:prSet presAssocID="{B610D4CE-6C99-4934-AFC4-B3C0B412F9B5}" presName="hierChild2" presStyleCnt="0"/>
      <dgm:spPr/>
    </dgm:pt>
    <dgm:pt modelId="{FB44BAD1-07E3-4240-B5DE-83A3317BCB81}" type="pres">
      <dgm:prSet presAssocID="{EE93E8F3-689E-4A9D-99D3-6256F0A61E22}" presName="hierRoot1" presStyleCnt="0"/>
      <dgm:spPr/>
    </dgm:pt>
    <dgm:pt modelId="{9F5B455E-FA55-4909-AF7F-47937C9C113A}" type="pres">
      <dgm:prSet presAssocID="{EE93E8F3-689E-4A9D-99D3-6256F0A61E22}" presName="composite" presStyleCnt="0"/>
      <dgm:spPr/>
    </dgm:pt>
    <dgm:pt modelId="{FE8896D1-5C17-47AC-8A2D-C6D14EF10AEC}" type="pres">
      <dgm:prSet presAssocID="{EE93E8F3-689E-4A9D-99D3-6256F0A61E22}" presName="background" presStyleLbl="node0" presStyleIdx="2" presStyleCnt="3"/>
      <dgm:spPr/>
    </dgm:pt>
    <dgm:pt modelId="{D21CA87A-B439-442D-95F1-6F39F003C63C}" type="pres">
      <dgm:prSet presAssocID="{EE93E8F3-689E-4A9D-99D3-6256F0A61E22}" presName="text" presStyleLbl="fgAcc0" presStyleIdx="2" presStyleCnt="3">
        <dgm:presLayoutVars>
          <dgm:chPref val="3"/>
        </dgm:presLayoutVars>
      </dgm:prSet>
      <dgm:spPr/>
    </dgm:pt>
    <dgm:pt modelId="{9CE5071E-6B3A-4DCE-B1F8-64ED394F1D26}" type="pres">
      <dgm:prSet presAssocID="{EE93E8F3-689E-4A9D-99D3-6256F0A61E22}" presName="hierChild2" presStyleCnt="0"/>
      <dgm:spPr/>
    </dgm:pt>
  </dgm:ptLst>
  <dgm:cxnLst>
    <dgm:cxn modelId="{4C476D17-33A0-4BA9-8C45-E74E91E66AA5}" type="presOf" srcId="{35D21CDD-57B6-46D3-9E52-C91176037310}" destId="{D150C2FD-0E4E-4697-B3BD-A8449D7E8A1D}" srcOrd="0" destOrd="0" presId="urn:microsoft.com/office/officeart/2005/8/layout/hierarchy1"/>
    <dgm:cxn modelId="{256CBE1A-E096-4C2D-9750-D16008C3B4C6}" type="presOf" srcId="{EE93E8F3-689E-4A9D-99D3-6256F0A61E22}" destId="{D21CA87A-B439-442D-95F1-6F39F003C63C}" srcOrd="0" destOrd="0" presId="urn:microsoft.com/office/officeart/2005/8/layout/hierarchy1"/>
    <dgm:cxn modelId="{DD82D935-C8E3-4524-8970-B70AD4E8825A}" type="presOf" srcId="{B610D4CE-6C99-4934-AFC4-B3C0B412F9B5}" destId="{0C7AA890-80A3-44BB-A952-2045A694CED8}" srcOrd="0" destOrd="0" presId="urn:microsoft.com/office/officeart/2005/8/layout/hierarchy1"/>
    <dgm:cxn modelId="{0CD10E3F-26F1-4C78-A776-353F5BB9C2B7}" type="presOf" srcId="{B8525AFC-2BFC-488D-B006-3BDC1C981A4D}" destId="{69F349EB-241C-4FA3-88C2-706D8CA7C8BB}" srcOrd="0" destOrd="0" presId="urn:microsoft.com/office/officeart/2005/8/layout/hierarchy1"/>
    <dgm:cxn modelId="{5CFDD941-518A-4DA8-9781-BE2C3776E075}" srcId="{35D21CDD-57B6-46D3-9E52-C91176037310}" destId="{B8525AFC-2BFC-488D-B006-3BDC1C981A4D}" srcOrd="0" destOrd="0" parTransId="{3965DC78-1463-477C-ACA4-47D4569121E5}" sibTransId="{443C4297-96BD-49A2-8124-7C8DC7CCF37D}"/>
    <dgm:cxn modelId="{20179997-225E-4C1A-9F28-21C16DA3C1FA}" srcId="{35D21CDD-57B6-46D3-9E52-C91176037310}" destId="{EE93E8F3-689E-4A9D-99D3-6256F0A61E22}" srcOrd="2" destOrd="0" parTransId="{3FFBDD2A-3F4B-44DD-B587-38963AD98560}" sibTransId="{21B0703D-6267-404D-A040-091B450450C4}"/>
    <dgm:cxn modelId="{0A50D6F2-B933-4C5D-A27B-2B686081C80F}" srcId="{35D21CDD-57B6-46D3-9E52-C91176037310}" destId="{B610D4CE-6C99-4934-AFC4-B3C0B412F9B5}" srcOrd="1" destOrd="0" parTransId="{441E41CC-5240-404B-A635-2ACB804FA4B1}" sibTransId="{8CC42317-EB9F-45F7-8FE5-1D31C2F24556}"/>
    <dgm:cxn modelId="{296B1EB3-2CFB-4428-A6C8-C334E9AC761D}" type="presParOf" srcId="{D150C2FD-0E4E-4697-B3BD-A8449D7E8A1D}" destId="{6D324559-634D-466B-A187-E9D013BBF3B3}" srcOrd="0" destOrd="0" presId="urn:microsoft.com/office/officeart/2005/8/layout/hierarchy1"/>
    <dgm:cxn modelId="{E01A4648-8058-4E36-BCAD-B61C63AF4926}" type="presParOf" srcId="{6D324559-634D-466B-A187-E9D013BBF3B3}" destId="{950A73B8-F15F-45D4-B41A-65A2687568F7}" srcOrd="0" destOrd="0" presId="urn:microsoft.com/office/officeart/2005/8/layout/hierarchy1"/>
    <dgm:cxn modelId="{4BE608C9-3190-48ED-A0E9-2497CE925AF6}" type="presParOf" srcId="{950A73B8-F15F-45D4-B41A-65A2687568F7}" destId="{5FDD7CA1-00F4-40A0-9EC6-381709EA4765}" srcOrd="0" destOrd="0" presId="urn:microsoft.com/office/officeart/2005/8/layout/hierarchy1"/>
    <dgm:cxn modelId="{0094DA55-9A87-4D8E-960C-6FBFD8D8D8EE}" type="presParOf" srcId="{950A73B8-F15F-45D4-B41A-65A2687568F7}" destId="{69F349EB-241C-4FA3-88C2-706D8CA7C8BB}" srcOrd="1" destOrd="0" presId="urn:microsoft.com/office/officeart/2005/8/layout/hierarchy1"/>
    <dgm:cxn modelId="{675B62D4-3A73-42B2-AB87-725D95DAA9D4}" type="presParOf" srcId="{6D324559-634D-466B-A187-E9D013BBF3B3}" destId="{7FB034E1-F77C-4EA1-B1CC-8D1A3E3A124C}" srcOrd="1" destOrd="0" presId="urn:microsoft.com/office/officeart/2005/8/layout/hierarchy1"/>
    <dgm:cxn modelId="{123B2AA1-988E-493C-BBE5-A68BA8CD5C74}" type="presParOf" srcId="{D150C2FD-0E4E-4697-B3BD-A8449D7E8A1D}" destId="{7FB7B8FB-4923-467A-9361-742FC3FD2064}" srcOrd="1" destOrd="0" presId="urn:microsoft.com/office/officeart/2005/8/layout/hierarchy1"/>
    <dgm:cxn modelId="{577941A9-222C-4CB5-8122-81B868ACC6AF}" type="presParOf" srcId="{7FB7B8FB-4923-467A-9361-742FC3FD2064}" destId="{CFC66323-A085-4617-AE72-C773D143A2BB}" srcOrd="0" destOrd="0" presId="urn:microsoft.com/office/officeart/2005/8/layout/hierarchy1"/>
    <dgm:cxn modelId="{79A06AB0-F0F1-48FF-9DB6-5691C1CE41AC}" type="presParOf" srcId="{CFC66323-A085-4617-AE72-C773D143A2BB}" destId="{E7A041B0-0213-4DC6-8F76-247CADBBD163}" srcOrd="0" destOrd="0" presId="urn:microsoft.com/office/officeart/2005/8/layout/hierarchy1"/>
    <dgm:cxn modelId="{4EDDD539-C470-4E94-AE2B-8489EA95A6AA}" type="presParOf" srcId="{CFC66323-A085-4617-AE72-C773D143A2BB}" destId="{0C7AA890-80A3-44BB-A952-2045A694CED8}" srcOrd="1" destOrd="0" presId="urn:microsoft.com/office/officeart/2005/8/layout/hierarchy1"/>
    <dgm:cxn modelId="{34D8751B-C8BA-4F90-A9B4-90C23716D624}" type="presParOf" srcId="{7FB7B8FB-4923-467A-9361-742FC3FD2064}" destId="{46E4B373-F0B0-4776-A4C7-71DE69DF3284}" srcOrd="1" destOrd="0" presId="urn:microsoft.com/office/officeart/2005/8/layout/hierarchy1"/>
    <dgm:cxn modelId="{3E4B7126-C576-4326-91B7-3EA638FD467D}" type="presParOf" srcId="{D150C2FD-0E4E-4697-B3BD-A8449D7E8A1D}" destId="{FB44BAD1-07E3-4240-B5DE-83A3317BCB81}" srcOrd="2" destOrd="0" presId="urn:microsoft.com/office/officeart/2005/8/layout/hierarchy1"/>
    <dgm:cxn modelId="{E7A21533-E8D6-4585-A796-B2FF935712AF}" type="presParOf" srcId="{FB44BAD1-07E3-4240-B5DE-83A3317BCB81}" destId="{9F5B455E-FA55-4909-AF7F-47937C9C113A}" srcOrd="0" destOrd="0" presId="urn:microsoft.com/office/officeart/2005/8/layout/hierarchy1"/>
    <dgm:cxn modelId="{49A9C406-775A-4334-A886-3859B679F90E}" type="presParOf" srcId="{9F5B455E-FA55-4909-AF7F-47937C9C113A}" destId="{FE8896D1-5C17-47AC-8A2D-C6D14EF10AEC}" srcOrd="0" destOrd="0" presId="urn:microsoft.com/office/officeart/2005/8/layout/hierarchy1"/>
    <dgm:cxn modelId="{14A40CAA-7410-4172-9164-D17777BC3124}" type="presParOf" srcId="{9F5B455E-FA55-4909-AF7F-47937C9C113A}" destId="{D21CA87A-B439-442D-95F1-6F39F003C63C}" srcOrd="1" destOrd="0" presId="urn:microsoft.com/office/officeart/2005/8/layout/hierarchy1"/>
    <dgm:cxn modelId="{D9F73DA4-5471-4DB9-B1EE-902744236C2A}" type="presParOf" srcId="{FB44BAD1-07E3-4240-B5DE-83A3317BCB81}" destId="{9CE5071E-6B3A-4DCE-B1F8-64ED394F1D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D7CA1-00F4-40A0-9EC6-381709EA4765}">
      <dsp:nvSpPr>
        <dsp:cNvPr id="0" name=""/>
        <dsp:cNvSpPr/>
      </dsp:nvSpPr>
      <dsp:spPr>
        <a:xfrm>
          <a:off x="0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F349EB-241C-4FA3-88C2-706D8CA7C8BB}">
      <dsp:nvSpPr>
        <dsp:cNvPr id="0" name=""/>
        <dsp:cNvSpPr/>
      </dsp:nvSpPr>
      <dsp:spPr>
        <a:xfrm>
          <a:off x="31432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Plant Training for students to enrich their knowledge on Software ,Hardware and Networking.</a:t>
          </a:r>
        </a:p>
      </dsp:txBody>
      <dsp:txXfrm>
        <a:off x="366939" y="1166540"/>
        <a:ext cx="2723696" cy="1691139"/>
      </dsp:txXfrm>
    </dsp:sp>
    <dsp:sp modelId="{E7A041B0-0213-4DC6-8F76-247CADBBD163}">
      <dsp:nvSpPr>
        <dsp:cNvPr id="0" name=""/>
        <dsp:cNvSpPr/>
      </dsp:nvSpPr>
      <dsp:spPr>
        <a:xfrm>
          <a:off x="3457574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C7AA890-80A3-44BB-A952-2045A694CED8}">
      <dsp:nvSpPr>
        <dsp:cNvPr id="0" name=""/>
        <dsp:cNvSpPr/>
      </dsp:nvSpPr>
      <dsp:spPr>
        <a:xfrm>
          <a:off x="3771900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Provide them exposure in real time Industry Knowledge.</a:t>
          </a:r>
        </a:p>
      </dsp:txBody>
      <dsp:txXfrm>
        <a:off x="3824514" y="1166540"/>
        <a:ext cx="2723696" cy="1691139"/>
      </dsp:txXfrm>
    </dsp:sp>
    <dsp:sp modelId="{FE8896D1-5C17-47AC-8A2D-C6D14EF10AEC}">
      <dsp:nvSpPr>
        <dsp:cNvPr id="0" name=""/>
        <dsp:cNvSpPr/>
      </dsp:nvSpPr>
      <dsp:spPr>
        <a:xfrm>
          <a:off x="6915149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1CA87A-B439-442D-95F1-6F39F003C63C}">
      <dsp:nvSpPr>
        <dsp:cNvPr id="0" name=""/>
        <dsp:cNvSpPr/>
      </dsp:nvSpPr>
      <dsp:spPr>
        <a:xfrm>
          <a:off x="722947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Trainers are delivering a relevant and guided learning skill that combines Lecture and practice to deliver what you need to know about a product or technology.</a:t>
          </a:r>
        </a:p>
      </dsp:txBody>
      <dsp:txXfrm>
        <a:off x="7282089" y="1166540"/>
        <a:ext cx="2723696" cy="169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922E2-3529-4262-9BDE-89F49DC0799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54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5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4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8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1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3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64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9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1977" y="3529066"/>
            <a:ext cx="2252870" cy="4269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Pune 2019</a:t>
            </a:r>
          </a:p>
        </p:txBody>
      </p:sp>
      <p:sp>
        <p:nvSpPr>
          <p:cNvPr id="13319" name="TextBox 2"/>
          <p:cNvSpPr txBox="1"/>
          <p:nvPr/>
        </p:nvSpPr>
        <p:spPr>
          <a:xfrm>
            <a:off x="2862421" y="630554"/>
            <a:ext cx="57531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Bharati Vidyapeeth (Deemed To be) University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</a:t>
            </a:r>
            <a:endParaRPr lang="en-I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8" name="TextBox 8"/>
          <p:cNvSpPr txBox="1"/>
          <p:nvPr/>
        </p:nvSpPr>
        <p:spPr>
          <a:xfrm>
            <a:off x="3677388" y="1651075"/>
            <a:ext cx="4700588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  <a:endParaRPr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6" name="TextBox 6"/>
          <p:cNvSpPr txBox="1"/>
          <p:nvPr/>
        </p:nvSpPr>
        <p:spPr>
          <a:xfrm>
            <a:off x="1225709" y="4636580"/>
            <a:ext cx="4513262" cy="116955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sz="1400" b="1" dirty="0">
                <a:latin typeface="Arial" panose="020B0604020202020204" pitchFamily="34" charset="0"/>
              </a:rPr>
              <a:t>BY-</a:t>
            </a:r>
          </a:p>
          <a:p>
            <a:pPr eaLnBrk="1" hangingPunct="1"/>
            <a:r>
              <a:rPr sz="1400" b="1" dirty="0">
                <a:latin typeface="Arial" panose="020B0604020202020204" pitchFamily="34" charset="0"/>
              </a:rPr>
              <a:t>NAME:</a:t>
            </a:r>
            <a:r>
              <a:rPr sz="1400" dirty="0">
                <a:latin typeface="Arial" panose="020B0604020202020204" pitchFamily="34" charset="0"/>
              </a:rPr>
              <a:t>          </a:t>
            </a:r>
            <a:r>
              <a:rPr lang="en-US" sz="1400" dirty="0">
                <a:latin typeface="Arial" panose="020B0604020202020204" pitchFamily="34" charset="0"/>
              </a:rPr>
              <a:t>Saksham Gupta</a:t>
            </a:r>
            <a:endParaRPr sz="1400" dirty="0">
              <a:latin typeface="Arial" panose="020B0604020202020204" pitchFamily="34" charset="0"/>
            </a:endParaRPr>
          </a:p>
          <a:p>
            <a:pPr eaLnBrk="1" hangingPunct="1"/>
            <a:r>
              <a:rPr sz="1400" b="1" dirty="0">
                <a:latin typeface="Arial" panose="020B0604020202020204" pitchFamily="34" charset="0"/>
              </a:rPr>
              <a:t>ROLL NO:</a:t>
            </a:r>
            <a:r>
              <a:rPr sz="1400" dirty="0">
                <a:latin typeface="Arial" panose="020B0604020202020204" pitchFamily="34" charset="0"/>
              </a:rPr>
              <a:t>     </a:t>
            </a:r>
            <a:r>
              <a:rPr lang="en-US" sz="1400" dirty="0">
                <a:latin typeface="Arial" panose="020B0604020202020204" pitchFamily="34" charset="0"/>
              </a:rPr>
              <a:t>16</a:t>
            </a:r>
            <a:endParaRPr sz="1400" dirty="0">
              <a:latin typeface="Arial" panose="020B0604020202020204" pitchFamily="34" charset="0"/>
            </a:endParaRPr>
          </a:p>
          <a:p>
            <a:pPr eaLnBrk="1" hangingPunct="1"/>
            <a:r>
              <a:rPr sz="1400" b="1" dirty="0">
                <a:latin typeface="Arial" panose="020B0604020202020204" pitchFamily="34" charset="0"/>
              </a:rPr>
              <a:t>PRN:</a:t>
            </a:r>
            <a:r>
              <a:rPr sz="1400" dirty="0">
                <a:latin typeface="Arial" panose="020B0604020202020204" pitchFamily="34" charset="0"/>
              </a:rPr>
              <a:t>             1614110</a:t>
            </a:r>
            <a:r>
              <a:rPr lang="en-US" sz="1400" dirty="0">
                <a:latin typeface="Arial" panose="020B0604020202020204" pitchFamily="34" charset="0"/>
              </a:rPr>
              <a:t>140</a:t>
            </a:r>
            <a:endParaRPr lang="en-US" sz="1400" b="1" dirty="0">
              <a:latin typeface="Arial" panose="020B0604020202020204" pitchFamily="34" charset="0"/>
            </a:endParaRPr>
          </a:p>
          <a:p>
            <a:pPr eaLnBrk="1" hangingPunct="1"/>
            <a:r>
              <a:rPr lang="en-US" sz="1400" b="1" dirty="0">
                <a:latin typeface="Arial" panose="020B0604020202020204" pitchFamily="34" charset="0"/>
              </a:rPr>
              <a:t>Exam No:	    </a:t>
            </a:r>
            <a:r>
              <a:rPr lang="en-US" sz="1400" dirty="0">
                <a:latin typeface="Arial" panose="020B0604020202020204" pitchFamily="34" charset="0"/>
              </a:rPr>
              <a:t>1914381007</a:t>
            </a:r>
            <a:endParaRPr sz="1400" b="1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299" y="614998"/>
            <a:ext cx="2548421" cy="1021080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68"/>
          <a:stretch>
            <a:fillRect/>
          </a:stretch>
        </p:blipFill>
        <p:spPr>
          <a:xfrm>
            <a:off x="1140060" y="270208"/>
            <a:ext cx="1886005" cy="1831426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4024" b="10719"/>
          <a:stretch/>
        </p:blipFill>
        <p:spPr>
          <a:xfrm>
            <a:off x="9070499" y="4426226"/>
            <a:ext cx="2113125" cy="159026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E32B61-FBF3-4D37-9F49-272BF0FDF81B}"/>
              </a:ext>
            </a:extLst>
          </p:cNvPr>
          <p:cNvSpPr txBox="1">
            <a:spLocks/>
          </p:cNvSpPr>
          <p:nvPr/>
        </p:nvSpPr>
        <p:spPr>
          <a:xfrm>
            <a:off x="376293" y="2088609"/>
            <a:ext cx="11439414" cy="897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Zensar Technologies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DF8BAC2-D5A3-4C10-8E7F-83FCFD184F43}"/>
              </a:ext>
            </a:extLst>
          </p:cNvPr>
          <p:cNvSpPr txBox="1">
            <a:spLocks/>
          </p:cNvSpPr>
          <p:nvPr/>
        </p:nvSpPr>
        <p:spPr>
          <a:xfrm>
            <a:off x="410816" y="3045336"/>
            <a:ext cx="10656310" cy="44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In Plant 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Dream Soccer League(DSL)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2080591"/>
            <a:ext cx="7583558" cy="2696818"/>
          </a:xfrm>
        </p:spPr>
        <p:txBody>
          <a:bodyPr>
            <a:normAutofit fontScale="97500"/>
          </a:bodyPr>
          <a:lstStyle/>
          <a:p>
            <a:pPr lvl="1"/>
            <a:r>
              <a:rPr lang="en-US" sz="2600" dirty="0"/>
              <a:t>JAVA BASED WEB APPLICATION DESIGNED DEVELOPED, DURING THE SUMMER INTERNSHIP</a:t>
            </a:r>
          </a:p>
          <a:p>
            <a:pPr lvl="1"/>
            <a:r>
              <a:rPr lang="en-US" sz="2600" dirty="0"/>
              <a:t>THIS PROJECT CONSTITUTES THREE MODULES:</a:t>
            </a:r>
          </a:p>
          <a:p>
            <a:pPr marL="365760" lvl="1" indent="0">
              <a:buNone/>
            </a:pPr>
            <a:r>
              <a:rPr lang="en-US" sz="2600" dirty="0"/>
              <a:t>      1. ADMIN MODULE</a:t>
            </a:r>
          </a:p>
          <a:p>
            <a:pPr marL="365760" lvl="1" indent="0">
              <a:buNone/>
            </a:pPr>
            <a:r>
              <a:rPr lang="en-US" sz="2600" dirty="0"/>
              <a:t>      2. TEAM MODULE</a:t>
            </a:r>
          </a:p>
          <a:p>
            <a:pPr marL="365760" lvl="1" indent="0">
              <a:buNone/>
            </a:pPr>
            <a:r>
              <a:rPr lang="en-US" sz="2600" dirty="0"/>
              <a:t>      3. USER MODULE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Project Implementation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4862" y="2014702"/>
            <a:ext cx="5875877" cy="336617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6048" y="2169980"/>
            <a:ext cx="5682394" cy="32108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Project Implementation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3199" y="2098648"/>
            <a:ext cx="5346603" cy="302199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8" y="2098648"/>
            <a:ext cx="5346603" cy="30178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Project Implementation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2366" y="2118461"/>
            <a:ext cx="5317435" cy="30021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1" y="2118461"/>
            <a:ext cx="5336652" cy="3002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Project Implementation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480" y="2107096"/>
            <a:ext cx="5503038" cy="3117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96655-950F-4613-ADBB-0BFD48A9F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6" t="38077" r="26196" b="12056"/>
          <a:stretch/>
        </p:blipFill>
        <p:spPr>
          <a:xfrm>
            <a:off x="676706" y="2107096"/>
            <a:ext cx="5388815" cy="31172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Project Implementation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AB4805-032E-426F-A661-7E5132DAB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2" t="23807" r="26739" b="27912"/>
          <a:stretch/>
        </p:blipFill>
        <p:spPr>
          <a:xfrm>
            <a:off x="429581" y="2086792"/>
            <a:ext cx="5503038" cy="3137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1DBF28-5F05-4C2E-9E70-62E7200BB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6" t="18535" r="26739" b="30618"/>
          <a:stretch/>
        </p:blipFill>
        <p:spPr>
          <a:xfrm>
            <a:off x="6096000" y="2094718"/>
            <a:ext cx="5247860" cy="31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0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9793-A7EC-4D00-BE4F-B230B05C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Responsibility in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575885-4B84-4665-BBC0-776E3E04E132}"/>
              </a:ext>
            </a:extLst>
          </p:cNvPr>
          <p:cNvSpPr/>
          <p:nvPr/>
        </p:nvSpPr>
        <p:spPr>
          <a:xfrm>
            <a:off x="1097280" y="2197412"/>
            <a:ext cx="344196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/>
              <a:t>Business logic Team Module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/>
              <a:t>Business logic User Module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/>
              <a:t>Servlet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/>
              <a:t>JSP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/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84488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Conclusion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825625"/>
            <a:ext cx="10515600" cy="1603375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2000" dirty="0">
                <a:sym typeface="+mn-ea"/>
              </a:rPr>
              <a:t>Industrial Training program in Zensar Technologies had given opportunities to us to prepare ourselves as future IT experts.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000" dirty="0">
                <a:sym typeface="+mn-ea"/>
              </a:rPr>
              <a:t>It also trained us on soft skills and other aspects to improve our personality.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000" dirty="0">
                <a:sym typeface="+mn-ea"/>
              </a:rPr>
              <a:t>It also helped us to improve our hands on experience and exposure to corporate development.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pic>
        <p:nvPicPr>
          <p:cNvPr id="4" name="Picture 4" descr="A picture containing indoor, table, refrigerator, sitting&#10;&#10;Description generated with very high confidence">
            <a:extLst>
              <a:ext uri="{FF2B5EF4-FFF2-40B4-BE49-F238E27FC236}">
                <a16:creationId xmlns:a16="http://schemas.microsoft.com/office/drawing/2014/main" id="{9C7ACB2C-D222-423C-8110-992986BFA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56" b="2"/>
          <a:stretch/>
        </p:blipFill>
        <p:spPr>
          <a:xfrm>
            <a:off x="1097280" y="3429000"/>
            <a:ext cx="3127514" cy="28579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DC668D-C8DC-423A-9090-8C5D70BA8F25}"/>
              </a:ext>
            </a:extLst>
          </p:cNvPr>
          <p:cNvSpPr/>
          <p:nvPr/>
        </p:nvSpPr>
        <p:spPr>
          <a:xfrm>
            <a:off x="2764757" y="2705725"/>
            <a:ext cx="666248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  <a:endParaRPr 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646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1506" y="125038"/>
            <a:ext cx="10058400" cy="1450757"/>
          </a:xfrm>
        </p:spPr>
        <p:txBody>
          <a:bodyPr/>
          <a:lstStyle/>
          <a:p>
            <a:r>
              <a:rPr lang="en-IN" b="1" dirty="0"/>
              <a:t>overview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51506" y="2021993"/>
            <a:ext cx="6563138" cy="3133103"/>
          </a:xfrm>
        </p:spPr>
        <p:txBody>
          <a:bodyPr>
            <a:normAutofit/>
          </a:bodyPr>
          <a:lstStyle/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Java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Java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 design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Project: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DREAM SOCCER LEAGUE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8498" y="127578"/>
            <a:ext cx="10058400" cy="1450757"/>
          </a:xfrm>
        </p:spPr>
        <p:txBody>
          <a:bodyPr/>
          <a:lstStyle/>
          <a:p>
            <a:r>
              <a:rPr b="1" dirty="0"/>
              <a:t>Java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8498" y="1889471"/>
            <a:ext cx="8229600" cy="5410200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Project Development Phases</a:t>
            </a:r>
          </a:p>
          <a:p>
            <a:pPr lvl="1"/>
            <a:r>
              <a:rPr lang="en-US" sz="2600" dirty="0"/>
              <a:t>Getters and setters</a:t>
            </a:r>
          </a:p>
          <a:p>
            <a:pPr lvl="1"/>
            <a:r>
              <a:rPr lang="en-US" sz="2600" dirty="0"/>
              <a:t>Java Virtual Machine</a:t>
            </a:r>
          </a:p>
          <a:p>
            <a:pPr lvl="1"/>
            <a:r>
              <a:rPr lang="en-US" sz="2600" dirty="0"/>
              <a:t>Constructors</a:t>
            </a:r>
          </a:p>
          <a:p>
            <a:pPr lvl="1"/>
            <a:r>
              <a:rPr lang="en-US" sz="2600" dirty="0"/>
              <a:t>Java Beans</a:t>
            </a:r>
          </a:p>
          <a:p>
            <a:pPr lvl="1"/>
            <a:r>
              <a:rPr lang="en-US" sz="2600" dirty="0"/>
              <a:t>Abstract keyword,method,class</a:t>
            </a:r>
          </a:p>
          <a:p>
            <a:pPr lvl="1"/>
            <a:r>
              <a:rPr lang="en-US" sz="2600" dirty="0"/>
              <a:t>Interface</a:t>
            </a:r>
          </a:p>
          <a:p>
            <a:pPr lvl="1"/>
            <a:r>
              <a:rPr lang="en-US" sz="2600" dirty="0"/>
              <a:t>Project Creation</a:t>
            </a:r>
          </a:p>
          <a:p>
            <a:pPr marL="365760" lvl="1" indent="0">
              <a:buNone/>
            </a:pPr>
            <a:r>
              <a:rPr lang="en-US" dirty="0"/>
              <a:t>   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756-FA93-4CA4-8EB9-B0C3A33D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/>
              </a:rPr>
              <a:t>In Plant Training</a:t>
            </a:r>
            <a:br>
              <a:rPr lang="en-US" u="sng" dirty="0">
                <a:latin typeface="Franklin Gothic Medium"/>
              </a:rPr>
            </a:br>
            <a:endParaRPr lang="en-US" u="sng" dirty="0">
              <a:latin typeface="Franklin Gothic Medium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071B28-581A-421F-8844-DE61124D2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9599803"/>
              </p:ext>
            </p:extLst>
          </p:nvPr>
        </p:nvGraphicFramePr>
        <p:xfrm>
          <a:off x="974035" y="2014194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5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0416" y="365125"/>
            <a:ext cx="10333383" cy="1205257"/>
          </a:xfrm>
        </p:spPr>
        <p:txBody>
          <a:bodyPr/>
          <a:lstStyle/>
          <a:p>
            <a:r>
              <a:rPr lang="en-IN" b="1" dirty="0"/>
              <a:t>Java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8138" y="1888434"/>
            <a:ext cx="7374835" cy="4459357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Exception Handling</a:t>
            </a:r>
          </a:p>
          <a:p>
            <a:pPr lvl="1"/>
            <a:r>
              <a:rPr lang="en-US" sz="2600" dirty="0"/>
              <a:t>Assertion</a:t>
            </a:r>
          </a:p>
          <a:p>
            <a:pPr lvl="1"/>
            <a:r>
              <a:rPr lang="en-US" sz="2600" dirty="0"/>
              <a:t>Inner Classes</a:t>
            </a:r>
          </a:p>
          <a:p>
            <a:pPr lvl="1"/>
            <a:r>
              <a:rPr lang="en-US" sz="2600" dirty="0"/>
              <a:t>Constructors</a:t>
            </a:r>
          </a:p>
          <a:p>
            <a:pPr lvl="1"/>
            <a:r>
              <a:rPr lang="en-US" sz="2600" dirty="0"/>
              <a:t>Multi Threading</a:t>
            </a:r>
          </a:p>
          <a:p>
            <a:pPr lvl="1"/>
            <a:r>
              <a:rPr lang="en-US" sz="2600" dirty="0"/>
              <a:t>Synchronization</a:t>
            </a:r>
          </a:p>
          <a:p>
            <a:pPr lvl="1"/>
            <a:r>
              <a:rPr lang="en-US" sz="2600" dirty="0"/>
              <a:t>File Systems</a:t>
            </a:r>
          </a:p>
          <a:p>
            <a:pPr lvl="1"/>
            <a:r>
              <a:rPr lang="en-US" sz="2600" dirty="0"/>
              <a:t>RDBMS</a:t>
            </a:r>
          </a:p>
          <a:p>
            <a:pPr marL="365760" lvl="1" indent="0">
              <a:buNone/>
            </a:pPr>
            <a:r>
              <a:rPr lang="en-US" dirty="0"/>
              <a:t>   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159382"/>
            <a:ext cx="10058400" cy="1450757"/>
          </a:xfrm>
        </p:spPr>
        <p:txBody>
          <a:bodyPr/>
          <a:lstStyle/>
          <a:p>
            <a:r>
              <a:rPr b="1" dirty="0"/>
              <a:t>Advanced</a:t>
            </a:r>
            <a:r>
              <a:rPr lang="en-IN" b="1" dirty="0"/>
              <a:t> Java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3545" y="1921566"/>
            <a:ext cx="6818243" cy="4326835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Client Server Architecture</a:t>
            </a:r>
          </a:p>
          <a:p>
            <a:pPr lvl="1"/>
            <a:r>
              <a:rPr lang="en-US" sz="2600" dirty="0"/>
              <a:t>HTTP</a:t>
            </a:r>
          </a:p>
          <a:p>
            <a:pPr lvl="1"/>
            <a:r>
              <a:rPr lang="en-US" sz="2600" dirty="0"/>
              <a:t>Servlets</a:t>
            </a:r>
          </a:p>
          <a:p>
            <a:pPr lvl="1"/>
            <a:r>
              <a:rPr lang="en-US" sz="2600" dirty="0"/>
              <a:t>Life Cycle Methods</a:t>
            </a:r>
          </a:p>
          <a:p>
            <a:pPr lvl="1"/>
            <a:r>
              <a:rPr lang="en-US" sz="2600" dirty="0"/>
              <a:t>web.XML</a:t>
            </a:r>
          </a:p>
          <a:p>
            <a:pPr lvl="1"/>
            <a:r>
              <a:rPr lang="en-US" dirty="0"/>
              <a:t>Servlet Collaboration</a:t>
            </a:r>
          </a:p>
          <a:p>
            <a:pPr lvl="1"/>
            <a:r>
              <a:rPr lang="en-US" dirty="0"/>
              <a:t>Listeners</a:t>
            </a:r>
          </a:p>
          <a:p>
            <a:pPr lvl="1"/>
            <a:r>
              <a:rPr lang="en-US" dirty="0"/>
              <a:t>Session Tracking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BE30082-D8CF-4B8D-91B5-635B6EB0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1" r="13157" b="-2"/>
          <a:stretch/>
        </p:blipFill>
        <p:spPr>
          <a:xfrm>
            <a:off x="6791295" y="1941444"/>
            <a:ext cx="3488284" cy="38232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Advanced Java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961322"/>
            <a:ext cx="6579704" cy="3810000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MVC</a:t>
            </a:r>
          </a:p>
          <a:p>
            <a:pPr lvl="1"/>
            <a:r>
              <a:rPr lang="en-US" sz="2600" dirty="0"/>
              <a:t>Filters</a:t>
            </a:r>
          </a:p>
          <a:p>
            <a:pPr lvl="1"/>
            <a:r>
              <a:rPr lang="en-US" sz="2600" dirty="0"/>
              <a:t>Interface</a:t>
            </a:r>
          </a:p>
          <a:p>
            <a:pPr lvl="1"/>
            <a:r>
              <a:rPr lang="en-US" sz="2600" dirty="0"/>
              <a:t>Grammar of JSP</a:t>
            </a:r>
          </a:p>
          <a:p>
            <a:pPr lvl="1"/>
            <a:r>
              <a:rPr lang="en-US" sz="2600" dirty="0"/>
              <a:t>Scriplets</a:t>
            </a:r>
          </a:p>
          <a:p>
            <a:pPr lvl="1"/>
            <a:r>
              <a:rPr lang="en-US" dirty="0"/>
              <a:t>JSP Centric MVC</a:t>
            </a:r>
          </a:p>
          <a:p>
            <a:pPr lvl="1"/>
            <a:r>
              <a:rPr lang="en-US" dirty="0"/>
              <a:t>Listeners</a:t>
            </a:r>
          </a:p>
          <a:p>
            <a:pPr lvl="1"/>
            <a:r>
              <a:rPr lang="en-US" dirty="0"/>
              <a:t>Session Tracking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1738F154-A9A5-41ED-BAAE-3A7977DA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296504"/>
            <a:ext cx="10983436" cy="57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UI design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901687"/>
            <a:ext cx="6473687" cy="3916017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Basics of HTML</a:t>
            </a:r>
          </a:p>
          <a:p>
            <a:pPr lvl="1"/>
            <a:r>
              <a:rPr lang="en-US" sz="2600" dirty="0"/>
              <a:t>Static Web Page</a:t>
            </a:r>
          </a:p>
          <a:p>
            <a:pPr lvl="1"/>
            <a:r>
              <a:rPr lang="en-US" sz="2600" dirty="0"/>
              <a:t>Website</a:t>
            </a:r>
          </a:p>
          <a:p>
            <a:pPr lvl="1"/>
            <a:r>
              <a:rPr lang="en-US" sz="2600" dirty="0"/>
              <a:t>Basics of CSS</a:t>
            </a:r>
          </a:p>
          <a:p>
            <a:pPr lvl="1"/>
            <a:r>
              <a:rPr lang="en-US" sz="2600" dirty="0"/>
              <a:t>Types of CSS</a:t>
            </a:r>
          </a:p>
          <a:p>
            <a:pPr lvl="1"/>
            <a:r>
              <a:rPr lang="en-US" sz="2600" dirty="0"/>
              <a:t>website</a:t>
            </a:r>
          </a:p>
          <a:p>
            <a:pPr lvl="1"/>
            <a:r>
              <a:rPr lang="en-US" sz="2600" dirty="0"/>
              <a:t>Javascript</a:t>
            </a:r>
          </a:p>
          <a:p>
            <a:pPr lvl="1"/>
            <a:r>
              <a:rPr lang="en-US" sz="2600" dirty="0"/>
              <a:t>Implementation of JS in form</a:t>
            </a:r>
          </a:p>
          <a:p>
            <a:pPr marL="365760" lvl="1" indent="0">
              <a:buNone/>
            </a:pPr>
            <a:r>
              <a:rPr lang="en-US" dirty="0"/>
              <a:t>     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</TotalTime>
  <Words>321</Words>
  <Application>Microsoft Office PowerPoint</Application>
  <PresentationFormat>Widescreen</PresentationFormat>
  <Paragraphs>93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Franklin Gothic Medium</vt:lpstr>
      <vt:lpstr>Times New Roman</vt:lpstr>
      <vt:lpstr>Wingdings 2</vt:lpstr>
      <vt:lpstr>Retrospect</vt:lpstr>
      <vt:lpstr>PowerPoint Presentation</vt:lpstr>
      <vt:lpstr>overview</vt:lpstr>
      <vt:lpstr>Java</vt:lpstr>
      <vt:lpstr>In Plant Training </vt:lpstr>
      <vt:lpstr>Java</vt:lpstr>
      <vt:lpstr>Advanced Java</vt:lpstr>
      <vt:lpstr>Advanced Java</vt:lpstr>
      <vt:lpstr>PowerPoint Presentation</vt:lpstr>
      <vt:lpstr>UI design</vt:lpstr>
      <vt:lpstr>Dream Soccer League(DSL)</vt:lpstr>
      <vt:lpstr>Project Implementation</vt:lpstr>
      <vt:lpstr>Project Implementation</vt:lpstr>
      <vt:lpstr>Project Implementation</vt:lpstr>
      <vt:lpstr>Project Implementation</vt:lpstr>
      <vt:lpstr>Project Implementation</vt:lpstr>
      <vt:lpstr>Responsibility in Project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Zensar Technologies</dc:title>
  <dc:creator>jayak</dc:creator>
  <cp:lastModifiedBy>HP</cp:lastModifiedBy>
  <cp:revision>35</cp:revision>
  <dcterms:created xsi:type="dcterms:W3CDTF">2019-12-13T13:32:54Z</dcterms:created>
  <dcterms:modified xsi:type="dcterms:W3CDTF">2019-12-14T01:13:38Z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